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438" r:id="rId2"/>
    <p:sldId id="313" r:id="rId3"/>
    <p:sldId id="435" r:id="rId4"/>
    <p:sldId id="436" r:id="rId5"/>
    <p:sldId id="437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1D843B-45E5-3643-814B-AEE145F6BEB6}">
          <p14:sldIdLst>
            <p14:sldId id="438"/>
            <p14:sldId id="313"/>
            <p14:sldId id="435"/>
            <p14:sldId id="436"/>
            <p14:sldId id="4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gyro Maniat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58" autoAdjust="0"/>
    <p:restoredTop sz="94685" autoAdjust="0"/>
  </p:normalViewPr>
  <p:slideViewPr>
    <p:cSldViewPr snapToGrid="0" snapToObjects="1">
      <p:cViewPr>
        <p:scale>
          <a:sx n="120" d="100"/>
          <a:sy n="120" d="100"/>
        </p:scale>
        <p:origin x="760" y="2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6A4CF-354F-B74D-92D0-6B9B6EA3D4D9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5D556-A72A-AD4D-B42C-8C8236EB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0" y="3851572"/>
            <a:ext cx="9144000" cy="1291927"/>
          </a:xfrm>
          <a:prstGeom prst="rect">
            <a:avLst/>
          </a:prstGeom>
          <a:blipFill dpi="0" rotWithShape="1">
            <a:blip r:embed="rId2"/>
            <a:srcRect/>
            <a:stretch>
              <a:fillRect t="-1" b="-152145"/>
            </a:stretch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2080"/>
            <a:ext cx="8077200" cy="1747520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ctr">
              <a:defRPr sz="4700" b="1">
                <a:solidFill>
                  <a:schemeClr val="tx1">
                    <a:lumMod val="9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368"/>
            <a:ext cx="8077200" cy="1124712"/>
          </a:xfrm>
        </p:spPr>
        <p:txBody>
          <a:bodyPr lIns="118872" tIns="0" rIns="45720" bIns="0"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50" y="3887733"/>
            <a:ext cx="3111927" cy="128870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13" y="1113606"/>
            <a:ext cx="2839025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4595" y="1296162"/>
            <a:ext cx="5668665" cy="3429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2/5/18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1639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>
            <a:off x="1" y="-22860"/>
            <a:ext cx="9143999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2080"/>
            <a:ext cx="8077200" cy="1747520"/>
          </a:xfrm>
          <a:effectLst/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4700" b="1">
                <a:solidFill>
                  <a:schemeClr val="tx1">
                    <a:lumMod val="95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368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486918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 dirty="0" smtClean="0">
                <a:latin typeface="Gotham Book" charset="0"/>
                <a:ea typeface="Gotham Book" charset="0"/>
                <a:cs typeface="Gotham Book" charset="0"/>
              </a:rPr>
              <a:t>THE UNIVERSITY OF NEW MEXICO</a:t>
            </a:r>
            <a:endParaRPr lang="en-US" sz="1100" spc="600" dirty="0">
              <a:latin typeface="Gotham Book" charset="0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41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0" y="1885950"/>
            <a:ext cx="9144000" cy="32575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  <a:effectLst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3600" b="1" cap="none" baseline="0">
                <a:solidFill>
                  <a:schemeClr val="tx1">
                    <a:lumMod val="9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486918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 dirty="0" smtClean="0">
                <a:latin typeface="Gotham Book" charset="0"/>
                <a:ea typeface="Gotham Book" charset="0"/>
                <a:cs typeface="Gotham Book" charset="0"/>
              </a:rPr>
              <a:t>THE UNIVERSITY OF NEW </a:t>
            </a:r>
            <a:r>
              <a:rPr lang="en-US" sz="1100" spc="600" dirty="0" smtClean="0">
                <a:latin typeface="Gotham Book" charset="0"/>
                <a:ea typeface="Gotham Book" charset="0"/>
                <a:cs typeface="Gotham Book" charset="0"/>
              </a:rPr>
              <a:t>MEXICO TAOS</a:t>
            </a:r>
            <a:endParaRPr lang="en-US" sz="1100" spc="600" dirty="0">
              <a:latin typeface="Gotham Book" charset="0"/>
              <a:ea typeface="Gotham Book" charset="0"/>
              <a:cs typeface="Gotham Book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2/5/18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2/5/18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6918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 dirty="0" smtClean="0">
                <a:latin typeface="Gotham Book" charset="0"/>
                <a:ea typeface="Gotham Book" charset="0"/>
                <a:cs typeface="Gotham Book" charset="0"/>
              </a:rPr>
              <a:t>THE UNIVERSITY OF NEW </a:t>
            </a:r>
            <a:r>
              <a:rPr lang="en-US" sz="1100" spc="600" dirty="0" smtClean="0">
                <a:latin typeface="Gotham Book" charset="0"/>
                <a:ea typeface="Gotham Book" charset="0"/>
                <a:cs typeface="Gotham Book" charset="0"/>
              </a:rPr>
              <a:t>MEXICO TAOS</a:t>
            </a:r>
            <a:endParaRPr lang="en-US" sz="1100" spc="600" dirty="0">
              <a:latin typeface="Gotham Book" charset="0"/>
              <a:ea typeface="Gotham Book" charset="0"/>
              <a:cs typeface="Gotham Book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2" r:id="rId10"/>
  </p:sldLayoutIdLst>
  <p:txStyles>
    <p:titleStyle>
      <a:lvl1pPr algn="l" rtl="0" eaLnBrk="1" latinLnBrk="0" hangingPunct="1">
        <a:spcBef>
          <a:spcPct val="0"/>
        </a:spcBef>
        <a:buNone/>
        <a:defRPr kumimoji="0" sz="3400" b="1" i="0" kern="1200" spc="0">
          <a:solidFill>
            <a:schemeClr val="bg1"/>
          </a:solidFill>
          <a:effectLst/>
          <a:latin typeface="Vitesse" charset="0"/>
          <a:ea typeface="Vitesse" charset="0"/>
          <a:cs typeface="Vitesse" charset="0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 spc="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 spc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 spc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 spc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pc="0" smtClean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1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6918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THE UNIVERSITY OF NEW MEXICO</a:t>
            </a:r>
            <a:endParaRPr lang="en-US" sz="1100" spc="600" dirty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lvl="1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sz="2500" dirty="0" smtClean="0"/>
              <a:t>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21426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</a:p>
          <a:p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Text</a:t>
            </a:r>
          </a:p>
          <a:p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9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27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M Power Point Template">
  <a:themeElements>
    <a:clrScheme name="UNM Palette">
      <a:dk1>
        <a:srgbClr val="AA0530"/>
      </a:dk1>
      <a:lt1>
        <a:srgbClr val="FFFFFF"/>
      </a:lt1>
      <a:dk2>
        <a:srgbClr val="505150"/>
      </a:dk2>
      <a:lt2>
        <a:srgbClr val="999A98"/>
      </a:lt2>
      <a:accent1>
        <a:srgbClr val="AA0530"/>
      </a:accent1>
      <a:accent2>
        <a:srgbClr val="505150"/>
      </a:accent2>
      <a:accent3>
        <a:srgbClr val="E47623"/>
      </a:accent3>
      <a:accent4>
        <a:srgbClr val="EFA33C"/>
      </a:accent4>
      <a:accent5>
        <a:srgbClr val="530058"/>
      </a:accent5>
      <a:accent6>
        <a:srgbClr val="92B600"/>
      </a:accent6>
      <a:hlink>
        <a:srgbClr val="007384"/>
      </a:hlink>
      <a:folHlink>
        <a:srgbClr val="7C86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CAC Presentor Template" id="{68E4AB48-7BA7-8845-A71A-D06647240A67}" vid="{B8C9A811-BC50-1849-BCE1-00409D5C1E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UNM Brand Template 3</Template>
  <TotalTime>10</TotalTime>
  <Words>21</Words>
  <Application>Microsoft Macintosh PowerPoint</Application>
  <PresentationFormat>On-screen Show (16:9)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Gotham Book</vt:lpstr>
      <vt:lpstr>Times New Roman</vt:lpstr>
      <vt:lpstr>Vitesse</vt:lpstr>
      <vt:lpstr>Wingdings</vt:lpstr>
      <vt:lpstr>Wingdings 2</vt:lpstr>
      <vt:lpstr>Wingdings 3</vt:lpstr>
      <vt:lpstr>Arial</vt:lpstr>
      <vt:lpstr>UNM Power Point Template</vt:lpstr>
      <vt:lpstr>Presentation Title</vt:lpstr>
      <vt:lpstr>Section Title</vt:lpstr>
      <vt:lpstr>Header</vt:lpstr>
      <vt:lpstr>Header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Ethan Gregory Rule</dc:creator>
  <cp:lastModifiedBy>Microsoft Office User</cp:lastModifiedBy>
  <cp:revision>3</cp:revision>
  <cp:lastPrinted>2016-02-15T22:48:54Z</cp:lastPrinted>
  <dcterms:created xsi:type="dcterms:W3CDTF">2017-09-13T16:57:15Z</dcterms:created>
  <dcterms:modified xsi:type="dcterms:W3CDTF">2018-02-05T16:48:27Z</dcterms:modified>
</cp:coreProperties>
</file>